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sz="3000" lang="ru"/>
              <a:t>Drupal - выбор бизнес консультанта.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>
              <a:spcBef>
                <a:spcPts val="0"/>
              </a:spcBef>
              <a:buNone/>
            </a:pPr>
            <a:r>
              <a:rPr sz="1800" lang="ru"/>
              <a:t>                                                             </a:t>
            </a:r>
            <a:r>
              <a:rPr sz="1800" lang="ru">
                <a:solidFill>
                  <a:srgbClr val="000000"/>
                </a:solidFill>
              </a:rPr>
              <a:t>Кинзябулатов Рамиль.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513703" x="26375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ru"/>
              <a:t>Почему я использую DRUPAL для реализации проектов. ( уверенность )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Drupal лучший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Модули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Понятная архитектура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Бесплатный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Качественный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Личность Дриса и сообщество.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Выбор специалистов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Простая интеграция ( JSON, XML, MySQL)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Удобный простой интерфейс.</a:t>
            </a:r>
          </a:p>
          <a:p>
            <a:pPr rtl="0" lvl="0">
              <a:spcBef>
                <a:spcPts val="0"/>
              </a:spcBef>
              <a:buNone/>
            </a:pPr>
            <a:r>
              <a:rPr lang="ru"/>
              <a:t> </a:t>
            </a:r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ru"/>
              <a:t>Drupal как часть проекта по комплексной автоматизации предприятия.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ru"/>
              <a:t>Как убедить клиента в выборе именно DRUPAL для реализации проекта.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Продаем прежде всего себя.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Уверенность в том что он лучший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Друпал сближает.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/>
              <a:t>Говорим про “слабые” стороны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Репозитарий на английском.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Бесплатный - значит не ответсвенности.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“Не безопасный”.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