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57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2D19-DE26-46FF-B542-CF635D7D659A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C559-91BF-4B31-86B7-66C7DEAA2A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2D19-DE26-46FF-B542-CF635D7D659A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C559-91BF-4B31-86B7-66C7DEAA2A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2D19-DE26-46FF-B542-CF635D7D659A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C559-91BF-4B31-86B7-66C7DEAA2A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2D19-DE26-46FF-B542-CF635D7D659A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C559-91BF-4B31-86B7-66C7DEAA2A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2D19-DE26-46FF-B542-CF635D7D659A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C559-91BF-4B31-86B7-66C7DEAA2A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2D19-DE26-46FF-B542-CF635D7D659A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C559-91BF-4B31-86B7-66C7DEAA2A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2D19-DE26-46FF-B542-CF635D7D659A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C559-91BF-4B31-86B7-66C7DEAA2A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2D19-DE26-46FF-B542-CF635D7D659A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C559-91BF-4B31-86B7-66C7DEAA2A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2D19-DE26-46FF-B542-CF635D7D659A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C559-91BF-4B31-86B7-66C7DEAA2A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2D19-DE26-46FF-B542-CF635D7D659A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C559-91BF-4B31-86B7-66C7DEAA2A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2D19-DE26-46FF-B542-CF635D7D659A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C559-91BF-4B31-86B7-66C7DEAA2A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82D19-DE26-46FF-B542-CF635D7D659A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3C559-91BF-4B31-86B7-66C7DEAA2A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Drupal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Others CMS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5949280"/>
            <a:ext cx="6400800" cy="648072"/>
          </a:xfrm>
        </p:spPr>
        <p:txBody>
          <a:bodyPr/>
          <a:lstStyle/>
          <a:p>
            <a:r>
              <a:rPr lang="ru-RU" dirty="0" smtClean="0"/>
              <a:t>Рябов Иван, 2014</a:t>
            </a:r>
            <a:endParaRPr lang="ru-RU" dirty="0"/>
          </a:p>
        </p:txBody>
      </p:sp>
      <p:pic>
        <p:nvPicPr>
          <p:cNvPr id="4" name="Рисунок 3" descr="tit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844824"/>
            <a:ext cx="4762500" cy="2800350"/>
          </a:xfrm>
          <a:prstGeom prst="rect">
            <a:avLst/>
          </a:prstGeom>
        </p:spPr>
      </p:pic>
      <p:pic>
        <p:nvPicPr>
          <p:cNvPr id="5" name="Рисунок 4" descr="hl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4509120"/>
            <a:ext cx="2132545" cy="20162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для команды нужен </a:t>
            </a:r>
            <a:r>
              <a:rPr lang="en-US" dirty="0" err="1" smtClean="0"/>
              <a:t>Drupal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Можно сделать проект любой сложности.</a:t>
            </a:r>
          </a:p>
          <a:p>
            <a:pPr marL="514350" indent="-514350">
              <a:buAutoNum type="arabicPeriod"/>
            </a:pPr>
            <a:r>
              <a:rPr lang="ru-RU" dirty="0" smtClean="0"/>
              <a:t>1 система для всех типов проектов.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Профессионалы более высокого уровня.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Где найти команду.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Drupal</a:t>
            </a:r>
            <a:r>
              <a:rPr lang="en-US" dirty="0" smtClean="0"/>
              <a:t> </a:t>
            </a:r>
            <a:r>
              <a:rPr lang="ru-RU" dirty="0" smtClean="0"/>
              <a:t>конференции.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Drupal</a:t>
            </a:r>
            <a:r>
              <a:rPr lang="en-US" dirty="0" smtClean="0"/>
              <a:t> beer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en-US" dirty="0" smtClean="0"/>
              <a:t>Drupal.ru</a:t>
            </a:r>
          </a:p>
          <a:p>
            <a:pPr marL="514350" indent="-514350">
              <a:buAutoNum type="arabicPeriod"/>
            </a:pPr>
            <a:r>
              <a:rPr lang="ru-RU" dirty="0" smtClean="0"/>
              <a:t>Сайты </a:t>
            </a:r>
            <a:r>
              <a:rPr lang="ru-RU" dirty="0" err="1" smtClean="0"/>
              <a:t>фриланс</a:t>
            </a:r>
            <a:endParaRPr lang="en-US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продавать </a:t>
            </a:r>
            <a:r>
              <a:rPr lang="en-US" dirty="0" err="1" smtClean="0"/>
              <a:t>Drupal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1. Заказчику нужен конечный продукт.</a:t>
            </a:r>
          </a:p>
          <a:p>
            <a:pPr marL="514350" indent="-514350">
              <a:buNone/>
            </a:pPr>
            <a:r>
              <a:rPr lang="ru-RU" dirty="0" smtClean="0"/>
              <a:t>2. В 90% случаев заказчику все равно, что </a:t>
            </a:r>
          </a:p>
          <a:p>
            <a:pPr marL="514350" indent="-514350">
              <a:buNone/>
            </a:pPr>
            <a:r>
              <a:rPr lang="ru-RU" dirty="0" smtClean="0"/>
              <a:t>Будет за </a:t>
            </a:r>
            <a:r>
              <a:rPr lang="en-US" dirty="0" smtClean="0"/>
              <a:t>CMS</a:t>
            </a:r>
            <a:r>
              <a:rPr lang="ru-RU" dirty="0" smtClean="0"/>
              <a:t>, особенно, если проект с 0.</a:t>
            </a:r>
          </a:p>
          <a:p>
            <a:pPr marL="514350" indent="-514350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Создайте свою сборку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Потратьте время, на создание собственной</a:t>
            </a:r>
          </a:p>
          <a:p>
            <a:pPr marL="514350" indent="-514350">
              <a:buNone/>
            </a:pPr>
            <a:r>
              <a:rPr lang="ru-RU" dirty="0" smtClean="0"/>
              <a:t>сборки, на основе которой будете создавать</a:t>
            </a:r>
          </a:p>
          <a:p>
            <a:pPr marL="514350" indent="-514350">
              <a:buNone/>
            </a:pPr>
            <a:r>
              <a:rPr lang="ru-RU" dirty="0" smtClean="0"/>
              <a:t>сайты. Это позволит экономить большое</a:t>
            </a:r>
          </a:p>
          <a:p>
            <a:pPr marL="514350" indent="-514350">
              <a:buNone/>
            </a:pPr>
            <a:r>
              <a:rPr lang="ru-RU" dirty="0" smtClean="0"/>
              <a:t>количество времени внутри команды.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работать в команде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Проработайте правила, как внутри команды будет вестись разработка тех или иных частей проекта. Это в дальнейшем сильно облегчит ведение проекта другим разработчикам. И понизит порог входа в вашу команду новых людей.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Где искать заказчика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Сайты </a:t>
            </a:r>
            <a:r>
              <a:rPr lang="ru-RU" dirty="0" err="1" smtClean="0"/>
              <a:t>фриланс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err="1" smtClean="0"/>
              <a:t>Вебстудии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Социальные сети</a:t>
            </a:r>
          </a:p>
          <a:p>
            <a:pPr marL="514350" indent="-514350">
              <a:buAutoNum type="arabicPeriod"/>
            </a:pPr>
            <a:r>
              <a:rPr lang="ru-RU" dirty="0" smtClean="0"/>
              <a:t>Сарафанное радио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153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Drupal vs Others CMS</vt:lpstr>
      <vt:lpstr>Почему для команды нужен Drupal</vt:lpstr>
      <vt:lpstr>Где найти команду.</vt:lpstr>
      <vt:lpstr>Как продавать Drupal</vt:lpstr>
      <vt:lpstr>Создайте свою сборку</vt:lpstr>
      <vt:lpstr>Как работать в команде</vt:lpstr>
      <vt:lpstr>Где искать заказчика</vt:lpstr>
    </vt:vector>
  </TitlesOfParts>
  <Company>romir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Drupal vs Others CMS</dc:title>
  <dc:creator>ryabov</dc:creator>
  <cp:lastModifiedBy>ryabov</cp:lastModifiedBy>
  <cp:revision>13</cp:revision>
  <dcterms:created xsi:type="dcterms:W3CDTF">2014-11-28T06:53:18Z</dcterms:created>
  <dcterms:modified xsi:type="dcterms:W3CDTF">2014-11-28T14:14:14Z</dcterms:modified>
</cp:coreProperties>
</file>