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61" r:id="rId9"/>
    <p:sldId id="272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78341" autoAdjust="0"/>
  </p:normalViewPr>
  <p:slideViewPr>
    <p:cSldViewPr>
      <p:cViewPr varScale="1">
        <p:scale>
          <a:sx n="43" d="100"/>
          <a:sy n="43" d="100"/>
        </p:scale>
        <p:origin x="-12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1C959-9054-474E-AC57-C700E16BF44C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FAC49-A95F-40AD-BB76-F8A52B018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086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Плюсом </a:t>
            </a:r>
            <a:r>
              <a:rPr lang="ru-RU" dirty="0" err="1" smtClean="0"/>
              <a:t>Друпала</a:t>
            </a:r>
            <a:r>
              <a:rPr lang="ru-RU" dirty="0" smtClean="0"/>
              <a:t> является то,</a:t>
            </a:r>
            <a:r>
              <a:rPr lang="ru-RU" baseline="0" dirty="0" smtClean="0"/>
              <a:t> что можно собирать достаточно сложные сайты через настройки </a:t>
            </a:r>
            <a:r>
              <a:rPr lang="ru-RU" baseline="0" dirty="0" err="1" smtClean="0"/>
              <a:t>админки</a:t>
            </a:r>
            <a:r>
              <a:rPr lang="ru-RU" baseline="0" dirty="0" smtClean="0"/>
              <a:t>, избегая </a:t>
            </a:r>
            <a:r>
              <a:rPr lang="ru-RU" baseline="0" dirty="0" err="1" smtClean="0"/>
              <a:t>самописного</a:t>
            </a:r>
            <a:r>
              <a:rPr lang="ru-RU" baseline="0" dirty="0" smtClean="0"/>
              <a:t> кода и, таким образом, подключения контроля версий, который требует затрат для первоначального обучения и влечёт существенную наценку при разработке.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FAC49-A95F-40AD-BB76-F8A52B01841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799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2436-6862-4327-B08E-0DCF3AA6F378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6B4B-ACEB-4423-8B46-BBC7D91E1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9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2436-6862-4327-B08E-0DCF3AA6F378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6B4B-ACEB-4423-8B46-BBC7D91E1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204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2436-6862-4327-B08E-0DCF3AA6F378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6B4B-ACEB-4423-8B46-BBC7D91E1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2436-6862-4327-B08E-0DCF3AA6F378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6B4B-ACEB-4423-8B46-BBC7D91E1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52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2436-6862-4327-B08E-0DCF3AA6F378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6B4B-ACEB-4423-8B46-BBC7D91E1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2436-6862-4327-B08E-0DCF3AA6F378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6B4B-ACEB-4423-8B46-BBC7D91E1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62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2436-6862-4327-B08E-0DCF3AA6F378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6B4B-ACEB-4423-8B46-BBC7D91E1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29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2436-6862-4327-B08E-0DCF3AA6F378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6B4B-ACEB-4423-8B46-BBC7D91E1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4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2436-6862-4327-B08E-0DCF3AA6F378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6B4B-ACEB-4423-8B46-BBC7D91E1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2436-6862-4327-B08E-0DCF3AA6F378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6B4B-ACEB-4423-8B46-BBC7D91E1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98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2436-6862-4327-B08E-0DCF3AA6F378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6B4B-ACEB-4423-8B46-BBC7D91E1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28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72436-6862-4327-B08E-0DCF3AA6F378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86B4B-ACEB-4423-8B46-BBC7D91E1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868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gease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Git </a:t>
            </a:r>
            <a:r>
              <a:rPr lang="ru-RU" dirty="0" smtClean="0"/>
              <a:t>в экосистеме</a:t>
            </a:r>
            <a:r>
              <a:rPr lang="es-ES" dirty="0" smtClean="0"/>
              <a:t> Drupal</a:t>
            </a:r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Вадим Валуев</a:t>
            </a:r>
          </a:p>
          <a:p>
            <a:r>
              <a:rPr lang="ru-RU" dirty="0" err="1" smtClean="0"/>
              <a:t>Много.ру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64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Когда что-то пошло не так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 </a:t>
            </a:r>
            <a:r>
              <a:rPr lang="ru-RU" dirty="0" err="1" smtClean="0"/>
              <a:t>коммита</a:t>
            </a:r>
            <a:r>
              <a:rPr lang="ru-RU" dirty="0" smtClean="0"/>
              <a:t>: </a:t>
            </a:r>
            <a:r>
              <a:rPr lang="es-ES" dirty="0" smtClean="0"/>
              <a:t>git </a:t>
            </a:r>
            <a:r>
              <a:rPr lang="es-ES" dirty="0"/>
              <a:t>c</a:t>
            </a:r>
            <a:r>
              <a:rPr lang="es-ES" dirty="0" smtClean="0"/>
              <a:t>heckout </a:t>
            </a:r>
            <a:r>
              <a:rPr lang="en-US" dirty="0" smtClean="0"/>
              <a:t>-- </a:t>
            </a:r>
            <a:r>
              <a:rPr lang="en-US" dirty="0" smtClean="0"/>
              <a:t>HEAD</a:t>
            </a:r>
          </a:p>
          <a:p>
            <a:r>
              <a:rPr lang="ru-RU" dirty="0" smtClean="0"/>
              <a:t>В последнем </a:t>
            </a:r>
            <a:r>
              <a:rPr lang="ru-RU" dirty="0" err="1" smtClean="0"/>
              <a:t>коммит</a:t>
            </a:r>
            <a:r>
              <a:rPr lang="ru-RU" dirty="0" err="1" smtClean="0"/>
              <a:t>е</a:t>
            </a:r>
            <a:r>
              <a:rPr lang="ru-RU" dirty="0" smtClean="0"/>
              <a:t> или его комментарии есть баг: </a:t>
            </a:r>
            <a:r>
              <a:rPr lang="es-ES" dirty="0" smtClean="0"/>
              <a:t>git commit </a:t>
            </a:r>
            <a:r>
              <a:rPr lang="ru-RU" dirty="0" smtClean="0"/>
              <a:t> </a:t>
            </a:r>
            <a:r>
              <a:rPr lang="en-US" dirty="0" smtClean="0"/>
              <a:t>--amend</a:t>
            </a:r>
            <a:endParaRPr lang="en-US" dirty="0" smtClean="0"/>
          </a:p>
          <a:p>
            <a:r>
              <a:rPr lang="ru-RU" dirty="0" smtClean="0"/>
              <a:t>Вы обнаружили, что делали не то (к счастью, другие об этом ещё не знают):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git reset --soft + git commit </a:t>
            </a:r>
            <a:br>
              <a:rPr lang="es-ES" dirty="0" smtClean="0"/>
            </a:br>
            <a:r>
              <a:rPr lang="es-ES" dirty="0" smtClean="0"/>
              <a:t>git </a:t>
            </a:r>
            <a:r>
              <a:rPr lang="en-US" dirty="0"/>
              <a:t>r</a:t>
            </a:r>
            <a:r>
              <a:rPr lang="en-US" dirty="0" smtClean="0"/>
              <a:t>eset --hard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583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Когда всё пошло не так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/>
              <a:t>«Теория – это когда все всё знают, но ничего не работает. Практика – это когда всё работает, но никто не знает, почему. Мы совмещаем теорию и практику – ничего не работает и никто не знает, почему»</a:t>
            </a:r>
            <a:endParaRPr lang="en-US" sz="2200" dirty="0" smtClean="0"/>
          </a:p>
          <a:p>
            <a:r>
              <a:rPr lang="en-US" dirty="0" err="1" smtClean="0"/>
              <a:t>g</a:t>
            </a:r>
            <a:r>
              <a:rPr lang="en-US" dirty="0" err="1" smtClean="0"/>
              <a:t>it</a:t>
            </a:r>
            <a:r>
              <a:rPr lang="en-US" dirty="0" smtClean="0"/>
              <a:t> </a:t>
            </a:r>
            <a:r>
              <a:rPr lang="en-US" dirty="0" smtClean="0"/>
              <a:t>clean</a:t>
            </a:r>
          </a:p>
          <a:p>
            <a:r>
              <a:rPr lang="en-US" dirty="0" err="1"/>
              <a:t>g</a:t>
            </a:r>
            <a:r>
              <a:rPr lang="en-US" dirty="0" err="1" smtClean="0"/>
              <a:t>it</a:t>
            </a:r>
            <a:r>
              <a:rPr lang="en-US" dirty="0" smtClean="0"/>
              <a:t> log: it’s crazy flexible. </a:t>
            </a:r>
            <a:endParaRPr lang="en-US" dirty="0" smtClean="0"/>
          </a:p>
          <a:p>
            <a:r>
              <a:rPr lang="en-US" dirty="0" err="1"/>
              <a:t>g</a:t>
            </a:r>
            <a:r>
              <a:rPr lang="en-US" dirty="0" err="1" smtClean="0"/>
              <a:t>it</a:t>
            </a:r>
            <a:r>
              <a:rPr lang="en-US" dirty="0" smtClean="0"/>
              <a:t> reset: </a:t>
            </a:r>
            <a:r>
              <a:rPr lang="ru-RU" dirty="0" smtClean="0"/>
              <a:t>ищем правильную точку </a:t>
            </a:r>
            <a:endParaRPr lang="en-US" dirty="0" smtClean="0"/>
          </a:p>
          <a:p>
            <a:r>
              <a:rPr lang="es-ES" dirty="0" err="1" smtClean="0"/>
              <a:t>g</a:t>
            </a:r>
            <a:r>
              <a:rPr lang="en-US" dirty="0" smtClean="0"/>
              <a:t>it </a:t>
            </a:r>
            <a:r>
              <a:rPr lang="en-US" dirty="0" smtClean="0"/>
              <a:t>revert</a:t>
            </a:r>
          </a:p>
          <a:p>
            <a:r>
              <a:rPr lang="en-US" dirty="0" err="1"/>
              <a:t>g</a:t>
            </a:r>
            <a:r>
              <a:rPr lang="en-US" dirty="0" err="1" smtClean="0"/>
              <a:t>it</a:t>
            </a:r>
            <a:r>
              <a:rPr lang="en-US" dirty="0" smtClean="0"/>
              <a:t> </a:t>
            </a:r>
            <a:r>
              <a:rPr lang="en-US" dirty="0" smtClean="0"/>
              <a:t>checkout &lt;path&gt; &lt;revision&gt;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820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Commit-</a:t>
            </a:r>
            <a:r>
              <a:rPr lang="en-US" dirty="0" err="1" smtClean="0"/>
              <a:t>ish</a:t>
            </a:r>
            <a:r>
              <a:rPr lang="en-US" dirty="0" smtClean="0"/>
              <a:t>, tree-</a:t>
            </a:r>
            <a:r>
              <a:rPr lang="en-US" dirty="0" err="1" smtClean="0"/>
              <a:t>ish</a:t>
            </a:r>
            <a:r>
              <a:rPr lang="en-US" dirty="0" smtClean="0"/>
              <a:t> and rubbish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ae86e1950b1277e545cee180551750029cfe735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ae86e19</a:t>
            </a:r>
            <a:br>
              <a:rPr lang="en-US" dirty="0" smtClean="0"/>
            </a:br>
            <a:r>
              <a:rPr lang="en-US" dirty="0" smtClean="0"/>
              <a:t>master@{5}</a:t>
            </a:r>
          </a:p>
          <a:p>
            <a:pPr marL="0" indent="0">
              <a:buNone/>
            </a:pPr>
            <a:r>
              <a:rPr lang="en-US" dirty="0"/>
              <a:t>master@{yesterday} </a:t>
            </a:r>
            <a:br>
              <a:rPr lang="en-US" dirty="0"/>
            </a:br>
            <a:r>
              <a:rPr lang="en-US" dirty="0" smtClean="0"/>
              <a:t>master^2</a:t>
            </a:r>
            <a:br>
              <a:rPr lang="en-US" dirty="0" smtClean="0"/>
            </a:br>
            <a:r>
              <a:rPr lang="en-US" dirty="0" smtClean="0"/>
              <a:t>master~2</a:t>
            </a:r>
            <a:br>
              <a:rPr lang="en-US" dirty="0" smtClean="0"/>
            </a:br>
            <a:r>
              <a:rPr lang="ru-RU" dirty="0" smtClean="0"/>
              <a:t>:</a:t>
            </a:r>
            <a:r>
              <a:rPr lang="en-US" dirty="0" smtClean="0"/>
              <a:t>/some bug</a:t>
            </a:r>
            <a:br>
              <a:rPr lang="en-US" dirty="0" smtClean="0"/>
            </a:br>
            <a:r>
              <a:rPr lang="en-US" dirty="0" err="1" smtClean="0"/>
              <a:t>HEAD:sites</a:t>
            </a:r>
            <a:r>
              <a:rPr lang="en-US" dirty="0" smtClean="0"/>
              <a:t>/all</a:t>
            </a:r>
            <a:br>
              <a:rPr lang="en-US" dirty="0" smtClean="0"/>
            </a:br>
            <a:r>
              <a:rPr lang="en-US" dirty="0" smtClean="0"/>
              <a:t>HEAD, ORIG_HEAD, FETCH_HEAD, CHERRY_PICK_HEAD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51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Git </a:t>
            </a:r>
            <a:r>
              <a:rPr lang="ru-RU" dirty="0" smtClean="0"/>
              <a:t>серверы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dirty="0" smtClean="0"/>
              <a:t>В распределённой системе контроля версий все </a:t>
            </a:r>
            <a:r>
              <a:rPr lang="ru-RU" sz="3000" dirty="0" err="1" smtClean="0"/>
              <a:t>репозитории</a:t>
            </a:r>
            <a:r>
              <a:rPr lang="ru-RU" sz="3000" dirty="0" smtClean="0"/>
              <a:t> равны, но некоторые более равны. </a:t>
            </a:r>
            <a:endParaRPr lang="es-ES" sz="3000" dirty="0" smtClean="0"/>
          </a:p>
          <a:p>
            <a:r>
              <a:rPr lang="es-ES" dirty="0" smtClean="0"/>
              <a:t>Gitolite</a:t>
            </a:r>
            <a:r>
              <a:rPr lang="ru-RU" dirty="0" smtClean="0"/>
              <a:t>: контроль доступа по </a:t>
            </a:r>
            <a:r>
              <a:rPr lang="es-ES" dirty="0" smtClean="0"/>
              <a:t>http</a:t>
            </a:r>
            <a:r>
              <a:rPr lang="en-US" dirty="0" smtClean="0"/>
              <a:t>/</a:t>
            </a:r>
            <a:r>
              <a:rPr lang="en-US" dirty="0" err="1" smtClean="0"/>
              <a:t>ssh</a:t>
            </a:r>
            <a:r>
              <a:rPr lang="en-US" dirty="0" smtClean="0"/>
              <a:t>, </a:t>
            </a:r>
            <a:r>
              <a:rPr lang="ru-RU" dirty="0" smtClean="0"/>
              <a:t>распределение прав на ветки и файлы, </a:t>
            </a:r>
            <a:r>
              <a:rPr lang="ru-RU" dirty="0" err="1" smtClean="0"/>
              <a:t>логгирование</a:t>
            </a:r>
            <a:endParaRPr lang="es-ES" dirty="0" smtClean="0"/>
          </a:p>
          <a:p>
            <a:r>
              <a:rPr lang="es-ES" dirty="0" smtClean="0"/>
              <a:t>Gitosis</a:t>
            </a:r>
            <a:r>
              <a:rPr lang="ru-RU" dirty="0" smtClean="0"/>
              <a:t>: управление ключами, правами большого количества пользователей</a:t>
            </a:r>
            <a:endParaRPr lang="es-ES" dirty="0" smtClean="0"/>
          </a:p>
          <a:p>
            <a:r>
              <a:rPr lang="es-ES" dirty="0" smtClean="0"/>
              <a:t>Github</a:t>
            </a:r>
            <a:r>
              <a:rPr lang="ru-RU" dirty="0" smtClean="0"/>
              <a:t> – веб-интерфейс, управление командой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81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Git </a:t>
            </a:r>
            <a:r>
              <a:rPr lang="ru-RU" dirty="0" smtClean="0"/>
              <a:t>для </a:t>
            </a:r>
            <a:r>
              <a:rPr lang="es-ES" dirty="0" smtClean="0"/>
              <a:t>Drupal</a:t>
            </a:r>
            <a:r>
              <a:rPr lang="ru-RU" dirty="0"/>
              <a:t>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.gitignore</a:t>
            </a:r>
          </a:p>
          <a:p>
            <a:r>
              <a:rPr lang="es-ES" dirty="0" smtClean="0"/>
              <a:t>Settings.php </a:t>
            </a:r>
            <a:endParaRPr lang="es-ES" dirty="0" smtClean="0"/>
          </a:p>
          <a:p>
            <a:r>
              <a:rPr lang="es-ES" dirty="0" smtClean="0"/>
              <a:t>Development modules</a:t>
            </a:r>
          </a:p>
          <a:p>
            <a:r>
              <a:rPr lang="es-ES" dirty="0" smtClean="0"/>
              <a:t>Features</a:t>
            </a:r>
          </a:p>
          <a:p>
            <a:r>
              <a:rPr lang="es-ES" dirty="0" smtClean="0"/>
              <a:t>Files </a:t>
            </a:r>
            <a:br>
              <a:rPr lang="es-ES" dirty="0" smtClean="0"/>
            </a:br>
            <a:r>
              <a:rPr lang="es-ES" dirty="0" smtClean="0"/>
              <a:t>Stage file proxy</a:t>
            </a:r>
            <a:br>
              <a:rPr lang="es-ES" dirty="0" smtClean="0"/>
            </a:br>
            <a:r>
              <a:rPr lang="es-ES" dirty="0" smtClean="0"/>
              <a:t>Drupal Code Quality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372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Ещё трюки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Предупреждение </a:t>
            </a:r>
            <a:r>
              <a:rPr lang="es-ES" dirty="0" smtClean="0"/>
              <a:t>non-fast-forward commits</a:t>
            </a:r>
          </a:p>
          <a:p>
            <a:r>
              <a:rPr lang="es-ES" dirty="0" smtClean="0"/>
              <a:t>Code revision on commits</a:t>
            </a:r>
          </a:p>
          <a:p>
            <a:r>
              <a:rPr lang="es-ES" dirty="0" smtClean="0"/>
              <a:t>Code formatting on commits</a:t>
            </a:r>
          </a:p>
          <a:p>
            <a:r>
              <a:rPr lang="es-ES" dirty="0" smtClean="0"/>
              <a:t>Git hooks in general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416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Гит в процессе разработки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Интеграция с</a:t>
            </a:r>
            <a:r>
              <a:rPr lang="es-ES" dirty="0" smtClean="0"/>
              <a:t> IDE </a:t>
            </a:r>
            <a:r>
              <a:rPr lang="en-US" dirty="0" smtClean="0"/>
              <a:t>(</a:t>
            </a:r>
            <a:r>
              <a:rPr lang="en-US" dirty="0" err="1" smtClean="0"/>
              <a:t>PHPStorm</a:t>
            </a:r>
            <a:r>
              <a:rPr lang="en-US" dirty="0" smtClean="0"/>
              <a:t>, Net Beans, Eclipse PDT)</a:t>
            </a:r>
          </a:p>
          <a:p>
            <a:r>
              <a:rPr lang="ru-RU" dirty="0" smtClean="0"/>
              <a:t>Интеграция с </a:t>
            </a:r>
            <a:r>
              <a:rPr lang="es-ES" dirty="0" smtClean="0"/>
              <a:t>IssueTrackers </a:t>
            </a:r>
            <a:r>
              <a:rPr lang="ru-RU" dirty="0" smtClean="0"/>
              <a:t>(</a:t>
            </a:r>
            <a:r>
              <a:rPr lang="en-US" dirty="0" smtClean="0"/>
              <a:t>Jira,  </a:t>
            </a:r>
            <a:r>
              <a:rPr lang="en-US" dirty="0" err="1" smtClean="0"/>
              <a:t>Redmine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5241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Спасибо</a:t>
            </a:r>
            <a:endParaRPr lang="ru-RU" sz="4000" dirty="0" smtClean="0"/>
          </a:p>
          <a:p>
            <a:pPr marL="0" indent="0" algn="ctr">
              <a:buNone/>
            </a:pPr>
            <a:r>
              <a:rPr lang="ru-RU" dirty="0" smtClean="0"/>
              <a:t>организаторам </a:t>
            </a:r>
            <a:r>
              <a:rPr lang="ru-RU" dirty="0" err="1" smtClean="0"/>
              <a:t>кемпа</a:t>
            </a:r>
            <a:r>
              <a:rPr lang="ru-RU" dirty="0" smtClean="0"/>
              <a:t> за отличное мероприятие и предоставленную возможность выступить.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Слушателям – за внимание и вопросы</a:t>
            </a:r>
            <a:endParaRPr lang="ru-RU" dirty="0"/>
          </a:p>
          <a:p>
            <a:pPr marL="0" indent="0" algn="ctr">
              <a:buNone/>
            </a:pPr>
            <a:r>
              <a:rPr lang="es-ES" sz="4000" dirty="0" smtClean="0"/>
              <a:t>We are hiring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s-ES" sz="2800" dirty="0" smtClean="0">
                <a:hlinkClick r:id="rId2"/>
              </a:rPr>
              <a:t>gease</a:t>
            </a:r>
            <a:r>
              <a:rPr lang="en-US" sz="2800" dirty="0" smtClean="0">
                <a:hlinkClick r:id="rId2"/>
              </a:rPr>
              <a:t>@mail.ru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skype:novosibcool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2790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 версий: когда и зачем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Сборка простого сайта через настройки – контроль версий не нужен</a:t>
            </a:r>
          </a:p>
          <a:p>
            <a:r>
              <a:rPr lang="ru-RU" dirty="0" smtClean="0"/>
              <a:t>Разработка </a:t>
            </a:r>
            <a:r>
              <a:rPr lang="ru-RU" dirty="0" err="1" smtClean="0"/>
              <a:t>самописного</a:t>
            </a:r>
            <a:r>
              <a:rPr lang="ru-RU" dirty="0" smtClean="0"/>
              <a:t> кода (в том числе </a:t>
            </a:r>
            <a:r>
              <a:rPr lang="es-ES" dirty="0" smtClean="0"/>
              <a:t>css</a:t>
            </a:r>
            <a:r>
              <a:rPr lang="en-US" dirty="0" smtClean="0"/>
              <a:t>)</a:t>
            </a:r>
          </a:p>
          <a:p>
            <a:r>
              <a:rPr lang="ru-RU" dirty="0" smtClean="0"/>
              <a:t>Командная работа</a:t>
            </a:r>
          </a:p>
          <a:p>
            <a:r>
              <a:rPr lang="ru-RU" dirty="0" smtClean="0"/>
              <a:t>Разработка версий продукта (в том числе простого сайта,  сделанного через настройки)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65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Системы контроля версий: немного истории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CVS</a:t>
            </a:r>
          </a:p>
          <a:p>
            <a:r>
              <a:rPr lang="en-US" dirty="0" smtClean="0"/>
              <a:t>Subversion</a:t>
            </a:r>
          </a:p>
          <a:p>
            <a:r>
              <a:rPr lang="en-US" dirty="0" smtClean="0"/>
              <a:t>Mercurial</a:t>
            </a:r>
          </a:p>
          <a:p>
            <a:r>
              <a:rPr lang="en-US" dirty="0" smtClean="0"/>
              <a:t>Bazaar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Git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8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Парадигма гита: </a:t>
            </a:r>
            <a:r>
              <a:rPr lang="ru-RU" dirty="0" err="1" smtClean="0"/>
              <a:t>распределённость</a:t>
            </a:r>
            <a:r>
              <a:rPr lang="ru-RU" dirty="0" smtClean="0"/>
              <a:t>, ветвление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132856"/>
            <a:ext cx="2520280" cy="379397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152650"/>
            <a:ext cx="4794756" cy="3724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5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схема работы с гитом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600200"/>
            <a:ext cx="4752528" cy="4525963"/>
          </a:xfrm>
        </p:spPr>
      </p:pic>
    </p:spTree>
    <p:extLst>
      <p:ext uri="{BB962C8B-B14F-4D97-AF65-F5344CB8AC3E}">
        <p14:creationId xmlns:p14="http://schemas.microsoft.com/office/powerpoint/2010/main" val="8075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2074242"/>
          </a:xfrm>
        </p:spPr>
        <p:txBody>
          <a:bodyPr>
            <a:noAutofit/>
          </a:bodyPr>
          <a:lstStyle/>
          <a:p>
            <a:r>
              <a:rPr lang="es-ES" sz="6600" dirty="0" smtClean="0"/>
              <a:t>MAKE ATOMIC COMMITS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852936"/>
            <a:ext cx="8291264" cy="3273227"/>
          </a:xfrm>
        </p:spPr>
        <p:txBody>
          <a:bodyPr>
            <a:normAutofit/>
          </a:bodyPr>
          <a:lstStyle/>
          <a:p>
            <a:r>
              <a:rPr lang="es-ES" sz="4400" dirty="0" smtClean="0"/>
              <a:t>Commit often</a:t>
            </a:r>
          </a:p>
          <a:p>
            <a:r>
              <a:rPr lang="es-ES" sz="4400" dirty="0" smtClean="0"/>
              <a:t>Perfect later</a:t>
            </a:r>
          </a:p>
          <a:p>
            <a:r>
              <a:rPr lang="es-ES" sz="4400" dirty="0" smtClean="0"/>
              <a:t>Publish once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9008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</a:t>
            </a:r>
            <a:r>
              <a:rPr lang="ru-RU" dirty="0" err="1" smtClean="0"/>
              <a:t>антиинтуитивен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70400"/>
            <a:ext cx="3810000" cy="379095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079775"/>
            <a:ext cx="4716016" cy="294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7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Клонирование</a:t>
            </a:r>
            <a:r>
              <a:rPr lang="es-ES" dirty="0" smtClean="0"/>
              <a:t>: </a:t>
            </a:r>
            <a:r>
              <a:rPr lang="es-ES" dirty="0" smtClean="0"/>
              <a:t>git clone</a:t>
            </a:r>
            <a:endParaRPr lang="ru-RU" dirty="0" smtClean="0"/>
          </a:p>
          <a:p>
            <a:r>
              <a:rPr lang="ru-RU" dirty="0" smtClean="0"/>
              <a:t>Ветвление</a:t>
            </a:r>
            <a:r>
              <a:rPr lang="es-ES" dirty="0" smtClean="0"/>
              <a:t>: </a:t>
            </a:r>
            <a:r>
              <a:rPr lang="es-ES" dirty="0" smtClean="0"/>
              <a:t>git checkout </a:t>
            </a:r>
            <a:r>
              <a:rPr lang="en-US" dirty="0" smtClean="0"/>
              <a:t>–b 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Слияние</a:t>
            </a:r>
            <a:r>
              <a:rPr lang="en-US" dirty="0" smtClean="0"/>
              <a:t>: </a:t>
            </a:r>
            <a:r>
              <a:rPr lang="en-US" dirty="0" err="1" smtClean="0"/>
              <a:t>git</a:t>
            </a:r>
            <a:r>
              <a:rPr lang="en-US" dirty="0" smtClean="0"/>
              <a:t> merge</a:t>
            </a:r>
          </a:p>
          <a:p>
            <a:r>
              <a:rPr lang="ru-RU" dirty="0" err="1" smtClean="0"/>
              <a:t>Коммит</a:t>
            </a:r>
            <a:r>
              <a:rPr lang="ru-RU" dirty="0" smtClean="0"/>
              <a:t>: </a:t>
            </a:r>
            <a:r>
              <a:rPr lang="es-ES" dirty="0" smtClean="0"/>
              <a:t>git add </a:t>
            </a:r>
            <a:r>
              <a:rPr lang="fr-FR" dirty="0" smtClean="0"/>
              <a:t>+ git co</a:t>
            </a:r>
            <a:r>
              <a:rPr lang="pt-BR" dirty="0" smtClean="0"/>
              <a:t>mmit</a:t>
            </a:r>
          </a:p>
          <a:p>
            <a:r>
              <a:rPr lang="ru-RU" dirty="0" smtClean="0"/>
              <a:t>Социализация: </a:t>
            </a:r>
            <a:r>
              <a:rPr lang="es-ES" dirty="0" smtClean="0"/>
              <a:t>git fetch, git pull, git </a:t>
            </a:r>
            <a:endParaRPr lang="ru-RU" dirty="0" smtClean="0"/>
          </a:p>
          <a:p>
            <a:r>
              <a:rPr lang="ru-RU" dirty="0" smtClean="0"/>
              <a:t>Полезные </a:t>
            </a:r>
            <a:r>
              <a:rPr lang="ru-RU" dirty="0" smtClean="0"/>
              <a:t>команды </a:t>
            </a:r>
            <a:r>
              <a:rPr lang="es-ES" dirty="0" smtClean="0"/>
              <a:t>add  </a:t>
            </a:r>
            <a:r>
              <a:rPr lang="en-US" dirty="0" smtClean="0"/>
              <a:t>-u, commit </a:t>
            </a:r>
            <a:r>
              <a:rPr lang="en-US" dirty="0" smtClean="0"/>
              <a:t>–a</a:t>
            </a:r>
          </a:p>
          <a:p>
            <a:r>
              <a:rPr lang="ru-RU" dirty="0" smtClean="0"/>
              <a:t>Посложнее: </a:t>
            </a:r>
            <a:r>
              <a:rPr lang="es-ES" dirty="0" smtClean="0"/>
              <a:t>git cherry</a:t>
            </a:r>
            <a:r>
              <a:rPr lang="en-US" dirty="0" smtClean="0"/>
              <a:t>-</a:t>
            </a:r>
            <a:r>
              <a:rPr lang="es-ES" dirty="0" smtClean="0"/>
              <a:t>pick, git stash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067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Синтаксис гита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Was sieht sie</a:t>
            </a:r>
          </a:p>
          <a:p>
            <a:pPr marL="0" indent="0">
              <a:buNone/>
            </a:pPr>
            <a:r>
              <a:rPr lang="es-ES" dirty="0" smtClean="0"/>
              <a:t>Wie sieht sie aus</a:t>
            </a:r>
          </a:p>
          <a:p>
            <a:pPr marL="0" indent="0">
              <a:buNone/>
            </a:pPr>
            <a:r>
              <a:rPr lang="es-ES" dirty="0" smtClean="0"/>
              <a:t>Was sieht sie vor</a:t>
            </a:r>
            <a:br>
              <a:rPr lang="es-ES" dirty="0" smtClean="0"/>
            </a:br>
            <a:endParaRPr lang="es-ES" dirty="0" smtClean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git checkout </a:t>
            </a:r>
            <a:r>
              <a:rPr lang="en-US" dirty="0" smtClean="0"/>
              <a:t>–b &lt;name&gt;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git</a:t>
            </a:r>
            <a:r>
              <a:rPr lang="en-US" dirty="0" smtClean="0"/>
              <a:t> branch –d &lt;name&gt;</a:t>
            </a:r>
          </a:p>
          <a:p>
            <a:pPr marL="0" indent="0">
              <a:buNone/>
            </a:pPr>
            <a:r>
              <a:rPr lang="en-US" dirty="0" smtClean="0"/>
              <a:t>Checkout: </a:t>
            </a:r>
            <a:r>
              <a:rPr lang="ru-RU" dirty="0" smtClean="0"/>
              <a:t>переключить ветки, убить изменения, создать ветку.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61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431</Words>
  <Application>Microsoft Office PowerPoint</Application>
  <PresentationFormat>Экран (4:3)</PresentationFormat>
  <Paragraphs>76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Git в экосистеме Drupalа</vt:lpstr>
      <vt:lpstr>Контроль версий: когда и зачем</vt:lpstr>
      <vt:lpstr>Системы контроля версий: немного истории</vt:lpstr>
      <vt:lpstr>Парадигма гита: распределённость, ветвление</vt:lpstr>
      <vt:lpstr>Основная схема работы с гитом</vt:lpstr>
      <vt:lpstr>MAKE ATOMIC COMMITS</vt:lpstr>
      <vt:lpstr>Git антиинтуитивен</vt:lpstr>
      <vt:lpstr>Основные операции</vt:lpstr>
      <vt:lpstr>Синтаксис гита</vt:lpstr>
      <vt:lpstr>Когда что-то пошло не так</vt:lpstr>
      <vt:lpstr>Когда всё пошло не так</vt:lpstr>
      <vt:lpstr>Commit-ish, tree-ish and rubbish</vt:lpstr>
      <vt:lpstr>Git серверы</vt:lpstr>
      <vt:lpstr>Git для Drupalа</vt:lpstr>
      <vt:lpstr>Ещё трюки</vt:lpstr>
      <vt:lpstr>Гит в процессе разработки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 в экосистеме Drupalа</dc:title>
  <dc:creator>gease</dc:creator>
  <cp:lastModifiedBy>gease</cp:lastModifiedBy>
  <cp:revision>24</cp:revision>
  <dcterms:created xsi:type="dcterms:W3CDTF">2014-11-02T16:27:29Z</dcterms:created>
  <dcterms:modified xsi:type="dcterms:W3CDTF">2014-11-29T14:40:28Z</dcterms:modified>
</cp:coreProperties>
</file>